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45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90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7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4565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04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24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692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615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89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3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1/17/2024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1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troleague.org/solar-eclipse-observing-challeng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ayfinder.privateer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462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882A-EFC0-585D-05A7-50D55FDB4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736" y="640081"/>
            <a:ext cx="5916145" cy="3812102"/>
          </a:xfrm>
        </p:spPr>
        <p:txBody>
          <a:bodyPr anchor="b">
            <a:normAutofit/>
          </a:bodyPr>
          <a:lstStyle/>
          <a:p>
            <a:pPr algn="l"/>
            <a:r>
              <a:rPr lang="en-US" sz="6800" dirty="0">
                <a:solidFill>
                  <a:schemeClr val="bg1"/>
                </a:solidFill>
              </a:rPr>
              <a:t>Solar Eclipse Observing Programs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77ACE2-59D4-59D7-B659-34A95429D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5735" y="4646030"/>
            <a:ext cx="5916145" cy="1344868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Annular Eclipse 2023</a:t>
            </a:r>
          </a:p>
          <a:p>
            <a:pPr algn="l"/>
            <a:r>
              <a:rPr lang="en-US" dirty="0"/>
              <a:t>Total Eclipse 2024</a:t>
            </a:r>
          </a:p>
        </p:txBody>
      </p:sp>
      <p:pic>
        <p:nvPicPr>
          <p:cNvPr id="4" name="Picture 3" descr="Crescent moon in the night sky">
            <a:extLst>
              <a:ext uri="{FF2B5EF4-FFF2-40B4-BE49-F238E27FC236}">
                <a16:creationId xmlns:a16="http://schemas.microsoft.com/office/drawing/2014/main" id="{18EE34AC-A190-DC6F-DB8C-504970350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71" r="9797"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FDD1B-FA45-91DC-E353-0DB2DDAE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too 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BF05E-2603-D4B1-C6C4-C31473FB9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https://www.astroleague.org/solar-eclipse-observing-challenges/</a:t>
            </a:r>
            <a:endParaRPr lang="en-US" dirty="0"/>
          </a:p>
          <a:p>
            <a:endParaRPr lang="en-US" dirty="0"/>
          </a:p>
          <a:p>
            <a:r>
              <a:rPr lang="en-US" dirty="0"/>
              <a:t>ASE deadline for submission:  5/30/2024; TSE 10/31/2024</a:t>
            </a:r>
          </a:p>
          <a:p>
            <a:r>
              <a:rPr lang="en-US" dirty="0"/>
              <a:t>It is not necessary to observe either with your eyes</a:t>
            </a:r>
          </a:p>
          <a:p>
            <a:r>
              <a:rPr lang="en-US" dirty="0"/>
              <a:t>Silver Award is “day of event” program</a:t>
            </a:r>
          </a:p>
          <a:p>
            <a:r>
              <a:rPr lang="en-US" dirty="0"/>
              <a:t>Gold Award does require several months of observing</a:t>
            </a:r>
          </a:p>
          <a:p>
            <a:r>
              <a:rPr lang="en-US" dirty="0"/>
              <a:t>No Tulsa applicants (only OKC)</a:t>
            </a:r>
          </a:p>
        </p:txBody>
      </p:sp>
    </p:spTree>
    <p:extLst>
      <p:ext uri="{BB962C8B-B14F-4D97-AF65-F5344CB8AC3E}">
        <p14:creationId xmlns:p14="http://schemas.microsoft.com/office/powerpoint/2010/main" val="2227287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3C3A-5C93-4BE2-5876-456AC5AFE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76199-4721-452D-6A27-168BB6F1B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~100 total</a:t>
            </a:r>
          </a:p>
          <a:p>
            <a:r>
              <a:rPr lang="en-US" dirty="0"/>
              <a:t>2 others administered by Tulsa Club member</a:t>
            </a:r>
          </a:p>
          <a:p>
            <a:r>
              <a:rPr lang="en-US" dirty="0"/>
              <a:t>Alternate Constellations</a:t>
            </a:r>
          </a:p>
          <a:p>
            <a:r>
              <a:rPr lang="en-US" dirty="0"/>
              <a:t>Earth Orbiting Satellite Observing</a:t>
            </a:r>
          </a:p>
          <a:p>
            <a:r>
              <a:rPr lang="en-US" dirty="0"/>
              <a:t>Neither have Tulsa recipients!</a:t>
            </a:r>
          </a:p>
          <a:p>
            <a:r>
              <a:rPr lang="en-US" dirty="0"/>
              <a:t>Many others do, but it’s been a while.</a:t>
            </a:r>
          </a:p>
        </p:txBody>
      </p:sp>
    </p:spTree>
    <p:extLst>
      <p:ext uri="{BB962C8B-B14F-4D97-AF65-F5344CB8AC3E}">
        <p14:creationId xmlns:p14="http://schemas.microsoft.com/office/powerpoint/2010/main" val="297054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15A0-C34F-752E-8979-A5B5FA6B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Glint Evader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65053-6575-139F-2102-FA9305869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Beta version online</a:t>
            </a:r>
          </a:p>
          <a:p>
            <a:r>
              <a:rPr lang="en-US" dirty="0">
                <a:hlinkClick r:id="rId2"/>
              </a:rPr>
              <a:t>https://wayfinder.privateer.com/</a:t>
            </a:r>
            <a:endParaRPr lang="en-US" dirty="0"/>
          </a:p>
          <a:p>
            <a:r>
              <a:rPr lang="en-US" dirty="0"/>
              <a:t>Provides csv file for avoiding Starlink glints in your images</a:t>
            </a:r>
          </a:p>
        </p:txBody>
      </p:sp>
    </p:spTree>
    <p:extLst>
      <p:ext uri="{BB962C8B-B14F-4D97-AF65-F5344CB8AC3E}">
        <p14:creationId xmlns:p14="http://schemas.microsoft.com/office/powerpoint/2010/main" val="4249359353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123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Franklin Gothic Demi Cond</vt:lpstr>
      <vt:lpstr>Franklin Gothic Medium</vt:lpstr>
      <vt:lpstr>Wingdings</vt:lpstr>
      <vt:lpstr>JuxtaposeVTI</vt:lpstr>
      <vt:lpstr>Solar Eclipse Observing Programs</vt:lpstr>
      <vt:lpstr>Not too late!</vt:lpstr>
      <vt:lpstr>Other programs</vt:lpstr>
      <vt:lpstr>Glint Evader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Eclipse Observing Programs</dc:title>
  <dc:creator>Brad Young</dc:creator>
  <cp:lastModifiedBy>Brad Young</cp:lastModifiedBy>
  <cp:revision>2</cp:revision>
  <dcterms:created xsi:type="dcterms:W3CDTF">2024-01-18T05:57:12Z</dcterms:created>
  <dcterms:modified xsi:type="dcterms:W3CDTF">2024-01-18T22:51:50Z</dcterms:modified>
</cp:coreProperties>
</file>